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4520"/>
    <a:srgbClr val="003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>
      <p:cViewPr varScale="1">
        <p:scale>
          <a:sx n="53" d="100"/>
          <a:sy n="53" d="100"/>
        </p:scale>
        <p:origin x="53" y="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408" y="0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/>
          <a:lstStyle>
            <a:lvl1pPr algn="r">
              <a:defRPr sz="1100"/>
            </a:lvl1pPr>
          </a:lstStyle>
          <a:p>
            <a:fld id="{7360E25E-984E-4770-8F76-E79ECC50D6FB}" type="datetimeFigureOut">
              <a:rPr lang="ru-RU" smtClean="0"/>
              <a:t>30.03.2026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467137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408" y="6467137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 anchor="b"/>
          <a:lstStyle>
            <a:lvl1pPr algn="r">
              <a:defRPr sz="1100"/>
            </a:lvl1pPr>
          </a:lstStyle>
          <a:p>
            <a:fld id="{5BE0EC1C-F7E1-43B4-859E-B0A20088DC4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685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408" y="0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/>
          <a:lstStyle>
            <a:lvl1pPr algn="r">
              <a:defRPr sz="1100"/>
            </a:lvl1pPr>
          </a:lstStyle>
          <a:p>
            <a:fld id="{D28B82C6-7A17-4854-B5F0-80BBF3E3F529}" type="datetimeFigureOut">
              <a:rPr lang="ru-RU" smtClean="0"/>
              <a:t>30.03.2026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0" y="850900"/>
            <a:ext cx="1622425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913" tIns="41957" rIns="83913" bIns="4195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7033"/>
            <a:ext cx="7952740" cy="2680656"/>
          </a:xfrm>
          <a:prstGeom prst="rect">
            <a:avLst/>
          </a:prstGeom>
        </p:spPr>
        <p:txBody>
          <a:bodyPr vert="horz" lIns="83913" tIns="41957" rIns="83913" bIns="4195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467137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408" y="6467137"/>
            <a:ext cx="4308431" cy="341653"/>
          </a:xfrm>
          <a:prstGeom prst="rect">
            <a:avLst/>
          </a:prstGeom>
        </p:spPr>
        <p:txBody>
          <a:bodyPr vert="horz" lIns="83913" tIns="41957" rIns="83913" bIns="41957" rtlCol="0" anchor="b"/>
          <a:lstStyle>
            <a:lvl1pPr algn="r">
              <a:defRPr sz="1100"/>
            </a:lvl1pPr>
          </a:lstStyle>
          <a:p>
            <a:fld id="{32D39326-D15F-47CC-8D4D-6611D7B5F7D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539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39326-D15F-47CC-8D4D-6611D7B5F7DD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49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0399141"/>
            <a:ext cx="5561965" cy="293370"/>
          </a:xfrm>
          <a:custGeom>
            <a:avLst/>
            <a:gdLst/>
            <a:ahLst/>
            <a:cxnLst/>
            <a:rect l="l" t="t" r="r" b="b"/>
            <a:pathLst>
              <a:path w="5561965" h="293370">
                <a:moveTo>
                  <a:pt x="5479573" y="0"/>
                </a:moveTo>
                <a:lnTo>
                  <a:pt x="0" y="0"/>
                </a:lnTo>
                <a:lnTo>
                  <a:pt x="0" y="292861"/>
                </a:lnTo>
                <a:lnTo>
                  <a:pt x="5452789" y="292861"/>
                </a:lnTo>
                <a:lnTo>
                  <a:pt x="5550604" y="122821"/>
                </a:lnTo>
                <a:lnTo>
                  <a:pt x="5561630" y="80581"/>
                </a:lnTo>
                <a:lnTo>
                  <a:pt x="5550512" y="40922"/>
                </a:lnTo>
                <a:lnTo>
                  <a:pt x="5521683" y="11507"/>
                </a:lnTo>
                <a:lnTo>
                  <a:pt x="5479573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3569970" cy="343535"/>
          </a:xfrm>
          <a:custGeom>
            <a:avLst/>
            <a:gdLst/>
            <a:ahLst/>
            <a:cxnLst/>
            <a:rect l="l" t="t" r="r" b="b"/>
            <a:pathLst>
              <a:path w="3569970" h="343535">
                <a:moveTo>
                  <a:pt x="3431889" y="0"/>
                </a:moveTo>
                <a:lnTo>
                  <a:pt x="0" y="0"/>
                </a:lnTo>
                <a:lnTo>
                  <a:pt x="0" y="343496"/>
                </a:lnTo>
                <a:lnTo>
                  <a:pt x="3487801" y="343496"/>
                </a:lnTo>
                <a:lnTo>
                  <a:pt x="3529910" y="331988"/>
                </a:lnTo>
                <a:lnTo>
                  <a:pt x="3558740" y="302574"/>
                </a:lnTo>
                <a:lnTo>
                  <a:pt x="3569857" y="262915"/>
                </a:lnTo>
                <a:lnTo>
                  <a:pt x="3558832" y="220674"/>
                </a:lnTo>
                <a:lnTo>
                  <a:pt x="3431889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4036616" y="10404335"/>
            <a:ext cx="3523615" cy="288290"/>
          </a:xfrm>
          <a:custGeom>
            <a:avLst/>
            <a:gdLst/>
            <a:ahLst/>
            <a:cxnLst/>
            <a:rect l="l" t="t" r="r" b="b"/>
            <a:pathLst>
              <a:path w="3523615" h="288290">
                <a:moveTo>
                  <a:pt x="3523375" y="0"/>
                </a:moveTo>
                <a:lnTo>
                  <a:pt x="82056" y="0"/>
                </a:lnTo>
                <a:lnTo>
                  <a:pt x="39947" y="11507"/>
                </a:lnTo>
                <a:lnTo>
                  <a:pt x="11117" y="40922"/>
                </a:lnTo>
                <a:lnTo>
                  <a:pt x="0" y="80581"/>
                </a:lnTo>
                <a:lnTo>
                  <a:pt x="11025" y="122821"/>
                </a:lnTo>
                <a:lnTo>
                  <a:pt x="105852" y="287667"/>
                </a:lnTo>
                <a:lnTo>
                  <a:pt x="3523375" y="287667"/>
                </a:lnTo>
                <a:lnTo>
                  <a:pt x="3523375" y="0"/>
                </a:lnTo>
                <a:close/>
              </a:path>
            </a:pathLst>
          </a:custGeom>
          <a:solidFill>
            <a:srgbClr val="EA55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g object 31"/>
          <p:cNvSpPr/>
          <p:nvPr/>
        </p:nvSpPr>
        <p:spPr>
          <a:xfrm>
            <a:off x="354342" y="5459848"/>
            <a:ext cx="4551045" cy="4752340"/>
          </a:xfrm>
          <a:custGeom>
            <a:avLst/>
            <a:gdLst/>
            <a:ahLst/>
            <a:cxnLst/>
            <a:rect l="l" t="t" r="r" b="b"/>
            <a:pathLst>
              <a:path w="4551045" h="4752340">
                <a:moveTo>
                  <a:pt x="1229224" y="3457683"/>
                </a:moveTo>
                <a:lnTo>
                  <a:pt x="1093398" y="3457683"/>
                </a:lnTo>
                <a:lnTo>
                  <a:pt x="1121822" y="3465305"/>
                </a:lnTo>
                <a:lnTo>
                  <a:pt x="1142998" y="3485758"/>
                </a:lnTo>
                <a:lnTo>
                  <a:pt x="1151305" y="3515826"/>
                </a:lnTo>
                <a:lnTo>
                  <a:pt x="1151305" y="4696087"/>
                </a:lnTo>
                <a:lnTo>
                  <a:pt x="1151026" y="4698399"/>
                </a:lnTo>
                <a:lnTo>
                  <a:pt x="1150886" y="4700723"/>
                </a:lnTo>
                <a:lnTo>
                  <a:pt x="1161420" y="4727798"/>
                </a:lnTo>
                <a:lnTo>
                  <a:pt x="1182681" y="4745757"/>
                </a:lnTo>
                <a:lnTo>
                  <a:pt x="1209933" y="4751886"/>
                </a:lnTo>
                <a:lnTo>
                  <a:pt x="1238440" y="4743471"/>
                </a:lnTo>
                <a:lnTo>
                  <a:pt x="2217521" y="4154432"/>
                </a:lnTo>
                <a:lnTo>
                  <a:pt x="2238645" y="4132560"/>
                </a:lnTo>
                <a:lnTo>
                  <a:pt x="2245687" y="4104707"/>
                </a:lnTo>
                <a:lnTo>
                  <a:pt x="2238645" y="4076828"/>
                </a:lnTo>
                <a:lnTo>
                  <a:pt x="2217521" y="4054877"/>
                </a:lnTo>
                <a:lnTo>
                  <a:pt x="1304124" y="3505437"/>
                </a:lnTo>
                <a:lnTo>
                  <a:pt x="1304124" y="3504891"/>
                </a:lnTo>
                <a:lnTo>
                  <a:pt x="1234059" y="3462689"/>
                </a:lnTo>
                <a:lnTo>
                  <a:pt x="1229224" y="3457683"/>
                </a:lnTo>
                <a:close/>
              </a:path>
              <a:path w="4551045" h="4752340">
                <a:moveTo>
                  <a:pt x="60145" y="0"/>
                </a:moveTo>
                <a:lnTo>
                  <a:pt x="31683" y="7611"/>
                </a:lnTo>
                <a:lnTo>
                  <a:pt x="10493" y="28026"/>
                </a:lnTo>
                <a:lnTo>
                  <a:pt x="2184" y="58073"/>
                </a:lnTo>
                <a:lnTo>
                  <a:pt x="0" y="4002159"/>
                </a:lnTo>
                <a:lnTo>
                  <a:pt x="8307" y="4032281"/>
                </a:lnTo>
                <a:lnTo>
                  <a:pt x="29481" y="4052739"/>
                </a:lnTo>
                <a:lnTo>
                  <a:pt x="57901" y="4060368"/>
                </a:lnTo>
                <a:lnTo>
                  <a:pt x="87947" y="4052007"/>
                </a:lnTo>
                <a:lnTo>
                  <a:pt x="784872" y="3633275"/>
                </a:lnTo>
                <a:lnTo>
                  <a:pt x="785421" y="3633275"/>
                </a:lnTo>
                <a:lnTo>
                  <a:pt x="1063345" y="3466105"/>
                </a:lnTo>
                <a:lnTo>
                  <a:pt x="1093398" y="3457683"/>
                </a:lnTo>
                <a:lnTo>
                  <a:pt x="1229224" y="3457683"/>
                </a:lnTo>
                <a:lnTo>
                  <a:pt x="1212934" y="3440816"/>
                </a:lnTo>
                <a:lnTo>
                  <a:pt x="1205893" y="3412964"/>
                </a:lnTo>
                <a:lnTo>
                  <a:pt x="1212934" y="3385084"/>
                </a:lnTo>
                <a:lnTo>
                  <a:pt x="1234059" y="3363134"/>
                </a:lnTo>
                <a:lnTo>
                  <a:pt x="2213152" y="2774095"/>
                </a:lnTo>
                <a:lnTo>
                  <a:pt x="2215743" y="2772457"/>
                </a:lnTo>
                <a:lnTo>
                  <a:pt x="2218474" y="2771225"/>
                </a:lnTo>
                <a:lnTo>
                  <a:pt x="2221217" y="2770132"/>
                </a:lnTo>
                <a:lnTo>
                  <a:pt x="3528015" y="1985091"/>
                </a:lnTo>
                <a:lnTo>
                  <a:pt x="3393145" y="1985091"/>
                </a:lnTo>
                <a:lnTo>
                  <a:pt x="3363099" y="1976649"/>
                </a:lnTo>
                <a:lnTo>
                  <a:pt x="90271" y="8365"/>
                </a:lnTo>
                <a:lnTo>
                  <a:pt x="60145" y="0"/>
                </a:lnTo>
                <a:close/>
              </a:path>
              <a:path w="4551045" h="4752340">
                <a:moveTo>
                  <a:pt x="784872" y="3633605"/>
                </a:moveTo>
                <a:close/>
              </a:path>
              <a:path w="4551045" h="4752340">
                <a:moveTo>
                  <a:pt x="785421" y="3633275"/>
                </a:moveTo>
                <a:lnTo>
                  <a:pt x="784872" y="3633275"/>
                </a:lnTo>
                <a:lnTo>
                  <a:pt x="784872" y="3633605"/>
                </a:lnTo>
                <a:lnTo>
                  <a:pt x="785421" y="3633275"/>
                </a:lnTo>
                <a:close/>
              </a:path>
              <a:path w="4551045" h="4752340">
                <a:moveTo>
                  <a:pt x="3513457" y="690919"/>
                </a:moveTo>
                <a:lnTo>
                  <a:pt x="3485037" y="698534"/>
                </a:lnTo>
                <a:lnTo>
                  <a:pt x="3463862" y="718950"/>
                </a:lnTo>
                <a:lnTo>
                  <a:pt x="3455555" y="748991"/>
                </a:lnTo>
                <a:lnTo>
                  <a:pt x="3451047" y="1926941"/>
                </a:lnTo>
                <a:lnTo>
                  <a:pt x="3442740" y="1957061"/>
                </a:lnTo>
                <a:lnTo>
                  <a:pt x="3421565" y="1977503"/>
                </a:lnTo>
                <a:lnTo>
                  <a:pt x="3393145" y="1985091"/>
                </a:lnTo>
                <a:lnTo>
                  <a:pt x="3528015" y="1985091"/>
                </a:lnTo>
                <a:lnTo>
                  <a:pt x="4522597" y="1387610"/>
                </a:lnTo>
                <a:lnTo>
                  <a:pt x="4543721" y="1365738"/>
                </a:lnTo>
                <a:lnTo>
                  <a:pt x="4550762" y="1337884"/>
                </a:lnTo>
                <a:lnTo>
                  <a:pt x="4543721" y="1310001"/>
                </a:lnTo>
                <a:lnTo>
                  <a:pt x="4522865" y="1288322"/>
                </a:lnTo>
                <a:lnTo>
                  <a:pt x="4522597" y="1288322"/>
                </a:lnTo>
                <a:lnTo>
                  <a:pt x="3543503" y="699283"/>
                </a:lnTo>
                <a:lnTo>
                  <a:pt x="3513457" y="690919"/>
                </a:lnTo>
                <a:close/>
              </a:path>
              <a:path w="4551045" h="4752340">
                <a:moveTo>
                  <a:pt x="4522597" y="1288042"/>
                </a:moveTo>
                <a:lnTo>
                  <a:pt x="4522597" y="1288322"/>
                </a:lnTo>
                <a:lnTo>
                  <a:pt x="4522865" y="1288322"/>
                </a:lnTo>
                <a:lnTo>
                  <a:pt x="4522597" y="1288042"/>
                </a:lnTo>
                <a:close/>
              </a:path>
            </a:pathLst>
          </a:custGeom>
          <a:solidFill>
            <a:srgbClr val="BFDDF4">
              <a:alpha val="33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g object 32"/>
          <p:cNvSpPr/>
          <p:nvPr/>
        </p:nvSpPr>
        <p:spPr>
          <a:xfrm>
            <a:off x="1676666" y="3969877"/>
            <a:ext cx="1668780" cy="1903095"/>
          </a:xfrm>
          <a:custGeom>
            <a:avLst/>
            <a:gdLst/>
            <a:ahLst/>
            <a:cxnLst/>
            <a:rect l="l" t="t" r="r" b="b"/>
            <a:pathLst>
              <a:path w="1668779" h="1903095">
                <a:moveTo>
                  <a:pt x="76070" y="0"/>
                </a:moveTo>
                <a:lnTo>
                  <a:pt x="38639" y="10458"/>
                </a:lnTo>
                <a:lnTo>
                  <a:pt x="10867" y="37648"/>
                </a:lnTo>
                <a:lnTo>
                  <a:pt x="0" y="77384"/>
                </a:lnTo>
                <a:lnTo>
                  <a:pt x="0" y="1825323"/>
                </a:lnTo>
                <a:lnTo>
                  <a:pt x="10867" y="1865060"/>
                </a:lnTo>
                <a:lnTo>
                  <a:pt x="38639" y="1892249"/>
                </a:lnTo>
                <a:lnTo>
                  <a:pt x="76070" y="1902708"/>
                </a:lnTo>
                <a:lnTo>
                  <a:pt x="115912" y="1892252"/>
                </a:lnTo>
                <a:lnTo>
                  <a:pt x="1629676" y="1018276"/>
                </a:lnTo>
                <a:lnTo>
                  <a:pt x="1658658" y="988998"/>
                </a:lnTo>
                <a:lnTo>
                  <a:pt x="1668319" y="951354"/>
                </a:lnTo>
                <a:lnTo>
                  <a:pt x="1658658" y="913710"/>
                </a:lnTo>
                <a:lnTo>
                  <a:pt x="1629676" y="884431"/>
                </a:lnTo>
                <a:lnTo>
                  <a:pt x="115912" y="10455"/>
                </a:lnTo>
                <a:lnTo>
                  <a:pt x="76070" y="0"/>
                </a:lnTo>
                <a:close/>
              </a:path>
            </a:pathLst>
          </a:custGeom>
          <a:solidFill>
            <a:srgbClr val="FBCCC1">
              <a:alpha val="33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3" y="427736"/>
            <a:ext cx="3191828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  <p:grpSp>
        <p:nvGrpSpPr>
          <p:cNvPr id="45" name="Группа 44">
            <a:extLst>
              <a:ext uri="{FF2B5EF4-FFF2-40B4-BE49-F238E27FC236}">
                <a16:creationId xmlns="" xmlns:a16="http://schemas.microsoft.com/office/drawing/2014/main" id="{03B93669-A98E-55B0-62B1-7893A05F1D04}"/>
              </a:ext>
            </a:extLst>
          </p:cNvPr>
          <p:cNvGrpSpPr/>
          <p:nvPr userDrawn="1"/>
        </p:nvGrpSpPr>
        <p:grpSpPr>
          <a:xfrm>
            <a:off x="4219373" y="455058"/>
            <a:ext cx="1616277" cy="647711"/>
            <a:chOff x="5404282" y="448703"/>
            <a:chExt cx="1616277" cy="647711"/>
          </a:xfrm>
        </p:grpSpPr>
        <p:sp>
          <p:nvSpPr>
            <p:cNvPr id="46" name="bg object 20">
              <a:extLst>
                <a:ext uri="{FF2B5EF4-FFF2-40B4-BE49-F238E27FC236}">
                  <a16:creationId xmlns="" xmlns:a16="http://schemas.microsoft.com/office/drawing/2014/main" id="{924A10D8-658B-1422-0D45-2102C5CDFBDF}"/>
                </a:ext>
              </a:extLst>
            </p:cNvPr>
            <p:cNvSpPr/>
            <p:nvPr/>
          </p:nvSpPr>
          <p:spPr>
            <a:xfrm>
              <a:off x="5604751" y="853210"/>
              <a:ext cx="207010" cy="243204"/>
            </a:xfrm>
            <a:custGeom>
              <a:avLst/>
              <a:gdLst/>
              <a:ahLst/>
              <a:cxnLst/>
              <a:rect l="l" t="t" r="r" b="b"/>
              <a:pathLst>
                <a:path w="207010" h="243205">
                  <a:moveTo>
                    <a:pt x="16352" y="0"/>
                  </a:moveTo>
                  <a:lnTo>
                    <a:pt x="8321" y="2160"/>
                  </a:lnTo>
                  <a:lnTo>
                    <a:pt x="2343" y="7950"/>
                  </a:lnTo>
                  <a:lnTo>
                    <a:pt x="0" y="16473"/>
                  </a:lnTo>
                  <a:lnTo>
                    <a:pt x="0" y="226226"/>
                  </a:lnTo>
                  <a:lnTo>
                    <a:pt x="2343" y="234751"/>
                  </a:lnTo>
                  <a:lnTo>
                    <a:pt x="8321" y="240541"/>
                  </a:lnTo>
                  <a:lnTo>
                    <a:pt x="16352" y="242694"/>
                  </a:lnTo>
                  <a:lnTo>
                    <a:pt x="24853" y="240310"/>
                  </a:lnTo>
                  <a:lnTo>
                    <a:pt x="198526" y="135434"/>
                  </a:lnTo>
                  <a:lnTo>
                    <a:pt x="204477" y="129244"/>
                  </a:lnTo>
                  <a:lnTo>
                    <a:pt x="206460" y="121351"/>
                  </a:lnTo>
                  <a:lnTo>
                    <a:pt x="204477" y="113451"/>
                  </a:lnTo>
                  <a:lnTo>
                    <a:pt x="198526" y="107240"/>
                  </a:lnTo>
                  <a:lnTo>
                    <a:pt x="24853" y="2363"/>
                  </a:lnTo>
                  <a:lnTo>
                    <a:pt x="16352" y="0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bg object 21">
              <a:extLst>
                <a:ext uri="{FF2B5EF4-FFF2-40B4-BE49-F238E27FC236}">
                  <a16:creationId xmlns="" xmlns:a16="http://schemas.microsoft.com/office/drawing/2014/main" id="{79C22DE9-92B4-8ECF-2892-1D24C06D6483}"/>
                </a:ext>
              </a:extLst>
            </p:cNvPr>
            <p:cNvSpPr/>
            <p:nvPr/>
          </p:nvSpPr>
          <p:spPr>
            <a:xfrm>
              <a:off x="5404282" y="448703"/>
              <a:ext cx="607695" cy="445134"/>
            </a:xfrm>
            <a:custGeom>
              <a:avLst/>
              <a:gdLst/>
              <a:ahLst/>
              <a:cxnLst/>
              <a:rect l="l" t="t" r="r" b="b"/>
              <a:pathLst>
                <a:path w="607695" h="445134">
                  <a:moveTo>
                    <a:pt x="206451" y="323596"/>
                  </a:moveTo>
                  <a:lnTo>
                    <a:pt x="204470" y="315709"/>
                  </a:lnTo>
                  <a:lnTo>
                    <a:pt x="198526" y="309499"/>
                  </a:lnTo>
                  <a:lnTo>
                    <a:pt x="24853" y="204622"/>
                  </a:lnTo>
                  <a:lnTo>
                    <a:pt x="16344" y="202260"/>
                  </a:lnTo>
                  <a:lnTo>
                    <a:pt x="8318" y="204419"/>
                  </a:lnTo>
                  <a:lnTo>
                    <a:pt x="2336" y="210210"/>
                  </a:lnTo>
                  <a:lnTo>
                    <a:pt x="0" y="218732"/>
                  </a:lnTo>
                  <a:lnTo>
                    <a:pt x="0" y="428485"/>
                  </a:lnTo>
                  <a:lnTo>
                    <a:pt x="2336" y="437019"/>
                  </a:lnTo>
                  <a:lnTo>
                    <a:pt x="8318" y="442810"/>
                  </a:lnTo>
                  <a:lnTo>
                    <a:pt x="16344" y="444957"/>
                  </a:lnTo>
                  <a:lnTo>
                    <a:pt x="24853" y="442569"/>
                  </a:lnTo>
                  <a:lnTo>
                    <a:pt x="198526" y="337693"/>
                  </a:lnTo>
                  <a:lnTo>
                    <a:pt x="204470" y="331495"/>
                  </a:lnTo>
                  <a:lnTo>
                    <a:pt x="206451" y="323596"/>
                  </a:lnTo>
                  <a:close/>
                </a:path>
                <a:path w="607695" h="445134">
                  <a:moveTo>
                    <a:pt x="406920" y="121335"/>
                  </a:moveTo>
                  <a:lnTo>
                    <a:pt x="404939" y="113449"/>
                  </a:lnTo>
                  <a:lnTo>
                    <a:pt x="398995" y="107238"/>
                  </a:lnTo>
                  <a:lnTo>
                    <a:pt x="225323" y="2362"/>
                  </a:lnTo>
                  <a:lnTo>
                    <a:pt x="216814" y="0"/>
                  </a:lnTo>
                  <a:lnTo>
                    <a:pt x="208788" y="2159"/>
                  </a:lnTo>
                  <a:lnTo>
                    <a:pt x="202806" y="7950"/>
                  </a:lnTo>
                  <a:lnTo>
                    <a:pt x="200469" y="16471"/>
                  </a:lnTo>
                  <a:lnTo>
                    <a:pt x="200469" y="226225"/>
                  </a:lnTo>
                  <a:lnTo>
                    <a:pt x="202806" y="234759"/>
                  </a:lnTo>
                  <a:lnTo>
                    <a:pt x="208788" y="240550"/>
                  </a:lnTo>
                  <a:lnTo>
                    <a:pt x="216814" y="242697"/>
                  </a:lnTo>
                  <a:lnTo>
                    <a:pt x="225323" y="240309"/>
                  </a:lnTo>
                  <a:lnTo>
                    <a:pt x="398995" y="135432"/>
                  </a:lnTo>
                  <a:lnTo>
                    <a:pt x="404939" y="129235"/>
                  </a:lnTo>
                  <a:lnTo>
                    <a:pt x="406920" y="121335"/>
                  </a:lnTo>
                  <a:close/>
                </a:path>
                <a:path w="607695" h="445134">
                  <a:moveTo>
                    <a:pt x="607390" y="323596"/>
                  </a:moveTo>
                  <a:lnTo>
                    <a:pt x="605409" y="315709"/>
                  </a:lnTo>
                  <a:lnTo>
                    <a:pt x="599465" y="309499"/>
                  </a:lnTo>
                  <a:lnTo>
                    <a:pt x="425792" y="204622"/>
                  </a:lnTo>
                  <a:lnTo>
                    <a:pt x="417283" y="202260"/>
                  </a:lnTo>
                  <a:lnTo>
                    <a:pt x="409257" y="204419"/>
                  </a:lnTo>
                  <a:lnTo>
                    <a:pt x="403275" y="210210"/>
                  </a:lnTo>
                  <a:lnTo>
                    <a:pt x="400939" y="218732"/>
                  </a:lnTo>
                  <a:lnTo>
                    <a:pt x="400939" y="428485"/>
                  </a:lnTo>
                  <a:lnTo>
                    <a:pt x="403275" y="437019"/>
                  </a:lnTo>
                  <a:lnTo>
                    <a:pt x="409257" y="442810"/>
                  </a:lnTo>
                  <a:lnTo>
                    <a:pt x="417283" y="444957"/>
                  </a:lnTo>
                  <a:lnTo>
                    <a:pt x="425792" y="442569"/>
                  </a:lnTo>
                  <a:lnTo>
                    <a:pt x="599465" y="337693"/>
                  </a:lnTo>
                  <a:lnTo>
                    <a:pt x="605409" y="331495"/>
                  </a:lnTo>
                  <a:lnTo>
                    <a:pt x="607390" y="323596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8" name="bg object 22">
              <a:extLst>
                <a:ext uri="{FF2B5EF4-FFF2-40B4-BE49-F238E27FC236}">
                  <a16:creationId xmlns="" xmlns:a16="http://schemas.microsoft.com/office/drawing/2014/main" id="{8C9D0B75-0929-10DA-9451-A28C0BB03349}"/>
                </a:ext>
              </a:extLst>
            </p:cNvPr>
            <p:cNvSpPr/>
            <p:nvPr/>
          </p:nvSpPr>
          <p:spPr>
            <a:xfrm>
              <a:off x="6132779" y="590296"/>
              <a:ext cx="269417" cy="15053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bg object 23">
              <a:extLst>
                <a:ext uri="{FF2B5EF4-FFF2-40B4-BE49-F238E27FC236}">
                  <a16:creationId xmlns="" xmlns:a16="http://schemas.microsoft.com/office/drawing/2014/main" id="{E11F34D6-8D97-8EB4-AE6F-53A18E3A23CC}"/>
                </a:ext>
              </a:extLst>
            </p:cNvPr>
            <p:cNvSpPr/>
            <p:nvPr/>
          </p:nvSpPr>
          <p:spPr>
            <a:xfrm>
              <a:off x="6424853" y="590321"/>
              <a:ext cx="118605" cy="15053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bg object 24">
              <a:extLst>
                <a:ext uri="{FF2B5EF4-FFF2-40B4-BE49-F238E27FC236}">
                  <a16:creationId xmlns="" xmlns:a16="http://schemas.microsoft.com/office/drawing/2014/main" id="{5BE0AAF6-75BE-D7DA-268D-5171FB311AC1}"/>
                </a:ext>
              </a:extLst>
            </p:cNvPr>
            <p:cNvSpPr/>
            <p:nvPr/>
          </p:nvSpPr>
          <p:spPr>
            <a:xfrm>
              <a:off x="6563296" y="587730"/>
              <a:ext cx="424522" cy="15570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1" name="bg object 25">
              <a:extLst>
                <a:ext uri="{FF2B5EF4-FFF2-40B4-BE49-F238E27FC236}">
                  <a16:creationId xmlns="" xmlns:a16="http://schemas.microsoft.com/office/drawing/2014/main" id="{61C74F10-E11E-71AA-5F2F-EB9BF93D36FE}"/>
                </a:ext>
              </a:extLst>
            </p:cNvPr>
            <p:cNvSpPr/>
            <p:nvPr/>
          </p:nvSpPr>
          <p:spPr>
            <a:xfrm>
              <a:off x="6132779" y="803745"/>
              <a:ext cx="117081" cy="15053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2" name="bg object 26">
              <a:extLst>
                <a:ext uri="{FF2B5EF4-FFF2-40B4-BE49-F238E27FC236}">
                  <a16:creationId xmlns="" xmlns:a16="http://schemas.microsoft.com/office/drawing/2014/main" id="{DCD17C01-07D4-AD19-3780-111B3D1AB79F}"/>
                </a:ext>
              </a:extLst>
            </p:cNvPr>
            <p:cNvSpPr/>
            <p:nvPr/>
          </p:nvSpPr>
          <p:spPr>
            <a:xfrm>
              <a:off x="6269926" y="801179"/>
              <a:ext cx="147713" cy="15570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3" name="bg object 27">
              <a:extLst>
                <a:ext uri="{FF2B5EF4-FFF2-40B4-BE49-F238E27FC236}">
                  <a16:creationId xmlns="" xmlns:a16="http://schemas.microsoft.com/office/drawing/2014/main" id="{5CDA4850-3078-D28B-DFE1-D6DF8E91EE89}"/>
                </a:ext>
              </a:extLst>
            </p:cNvPr>
            <p:cNvSpPr/>
            <p:nvPr/>
          </p:nvSpPr>
          <p:spPr>
            <a:xfrm>
              <a:off x="6438645" y="801166"/>
              <a:ext cx="270979" cy="155689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4" name="bg object 28">
              <a:extLst>
                <a:ext uri="{FF2B5EF4-FFF2-40B4-BE49-F238E27FC236}">
                  <a16:creationId xmlns="" xmlns:a16="http://schemas.microsoft.com/office/drawing/2014/main" id="{629D6288-D1E0-B070-1655-AF8BC2783C93}"/>
                </a:ext>
              </a:extLst>
            </p:cNvPr>
            <p:cNvSpPr/>
            <p:nvPr/>
          </p:nvSpPr>
          <p:spPr>
            <a:xfrm>
              <a:off x="6737045" y="803745"/>
              <a:ext cx="123126" cy="15053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5" name="bg object 29">
              <a:extLst>
                <a:ext uri="{FF2B5EF4-FFF2-40B4-BE49-F238E27FC236}">
                  <a16:creationId xmlns="" xmlns:a16="http://schemas.microsoft.com/office/drawing/2014/main" id="{369E2BDB-040D-5522-50B9-47B3A0EDF9CF}"/>
                </a:ext>
              </a:extLst>
            </p:cNvPr>
            <p:cNvSpPr/>
            <p:nvPr/>
          </p:nvSpPr>
          <p:spPr>
            <a:xfrm>
              <a:off x="6897433" y="803745"/>
              <a:ext cx="123126" cy="15053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6" name="bg object 30">
            <a:extLst>
              <a:ext uri="{FF2B5EF4-FFF2-40B4-BE49-F238E27FC236}">
                <a16:creationId xmlns="" xmlns:a16="http://schemas.microsoft.com/office/drawing/2014/main" id="{6AC11788-B0F9-5005-6D5A-43FF44BD95BF}"/>
              </a:ext>
            </a:extLst>
          </p:cNvPr>
          <p:cNvSpPr/>
          <p:nvPr userDrawn="1"/>
        </p:nvSpPr>
        <p:spPr>
          <a:xfrm>
            <a:off x="6367741" y="429785"/>
            <a:ext cx="632790" cy="69900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1700" y="-4607737"/>
            <a:ext cx="8777359" cy="1433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="" xmlns:a16="http://schemas.microsoft.com/office/drawing/2014/main" id="{B67E3632-ECD4-0019-183E-4201E6FC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0738" y="-4619699"/>
            <a:ext cx="6097546" cy="142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Google Shape;68;p2">
            <a:extLst>
              <a:ext uri="{FF2B5EF4-FFF2-40B4-BE49-F238E27FC236}">
                <a16:creationId xmlns="" xmlns:a16="http://schemas.microsoft.com/office/drawing/2014/main" id="{5C7D5191-DF28-0593-5007-72151377EFD3}"/>
              </a:ext>
            </a:extLst>
          </p:cNvPr>
          <p:cNvSpPr txBox="1">
            <a:spLocks/>
          </p:cNvSpPr>
          <p:nvPr/>
        </p:nvSpPr>
        <p:spPr>
          <a:xfrm>
            <a:off x="196850" y="165100"/>
            <a:ext cx="7359650" cy="2167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/>
            <a:endParaRPr lang="ru-RU" sz="3600" b="1" kern="0" dirty="0" smtClean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marR="5080"/>
            <a:r>
              <a:rPr lang="ru-RU" sz="3600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ЯРМАРКА </a:t>
            </a:r>
            <a:r>
              <a:rPr lang="ru-RU" sz="3600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ТРУДОУСТРОЙСТВА</a:t>
            </a:r>
          </a:p>
          <a:p>
            <a:pPr marL="12700" marR="5080"/>
            <a:r>
              <a:rPr lang="ru-RU" sz="1600" b="1" kern="0" dirty="0">
                <a:solidFill>
                  <a:schemeClr val="accent1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(В ТОМ ЧИСЛЕ ДЛЯ </a:t>
            </a:r>
            <a:r>
              <a:rPr lang="ru-RU" sz="1600" b="1" kern="0" dirty="0" smtClean="0">
                <a:solidFill>
                  <a:schemeClr val="accent1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ГРАЖДАН, </a:t>
            </a:r>
            <a:r>
              <a:rPr lang="ru-RU" sz="1600" b="1" kern="0" dirty="0">
                <a:solidFill>
                  <a:schemeClr val="accent1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ИСПЫТЫВАЮЩИХ ТРУДНОСТИ </a:t>
            </a:r>
            <a:endParaRPr lang="ru-RU" sz="1600" b="1" kern="0" dirty="0" smtClean="0">
              <a:solidFill>
                <a:schemeClr val="accent1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marR="5080"/>
            <a:r>
              <a:rPr lang="ru-RU" sz="1600" b="1" kern="0" dirty="0" smtClean="0">
                <a:solidFill>
                  <a:schemeClr val="accent1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1600" b="1" kern="0" dirty="0">
                <a:solidFill>
                  <a:schemeClr val="accent1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ПОИСКЕ РАБОТЫ)</a:t>
            </a:r>
          </a:p>
        </p:txBody>
      </p:sp>
      <p:sp>
        <p:nvSpPr>
          <p:cNvPr id="13" name="Google Shape;68;p2">
            <a:extLst>
              <a:ext uri="{FF2B5EF4-FFF2-40B4-BE49-F238E27FC236}">
                <a16:creationId xmlns="" xmlns:a16="http://schemas.microsoft.com/office/drawing/2014/main" id="{02A3E606-AE6D-4A2D-0862-2B7880C15C29}"/>
              </a:ext>
            </a:extLst>
          </p:cNvPr>
          <p:cNvSpPr txBox="1">
            <a:spLocks/>
          </p:cNvSpPr>
          <p:nvPr/>
        </p:nvSpPr>
        <p:spPr>
          <a:xfrm>
            <a:off x="196850" y="3279434"/>
            <a:ext cx="7010400" cy="843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just"/>
            <a:r>
              <a:rPr lang="ru-RU" sz="1400" b="1" kern="0" dirty="0" smtClean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 </a:t>
            </a:r>
          </a:p>
          <a:p>
            <a:pPr marL="12700" marR="5080" algn="ctr"/>
            <a:endParaRPr lang="ru-RU" sz="2000" b="1" kern="0" dirty="0" smtClean="0">
              <a:solidFill>
                <a:srgbClr val="C0000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12700" marR="5080" algn="ctr"/>
            <a:endParaRPr lang="ru-RU" sz="2000" b="1" kern="0" dirty="0" smtClean="0">
              <a:solidFill>
                <a:srgbClr val="C0000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</p:txBody>
      </p:sp>
      <p:sp>
        <p:nvSpPr>
          <p:cNvPr id="15" name="Google Shape;68;p2">
            <a:extLst>
              <a:ext uri="{FF2B5EF4-FFF2-40B4-BE49-F238E27FC236}">
                <a16:creationId xmlns="" xmlns:a16="http://schemas.microsoft.com/office/drawing/2014/main" id="{464DEDA7-66A1-CDE6-640D-A9A1C9773869}"/>
              </a:ext>
            </a:extLst>
          </p:cNvPr>
          <p:cNvSpPr txBox="1">
            <a:spLocks/>
          </p:cNvSpPr>
          <p:nvPr/>
        </p:nvSpPr>
        <p:spPr>
          <a:xfrm>
            <a:off x="196851" y="7480301"/>
            <a:ext cx="7086599" cy="275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/>
            <a:endParaRPr lang="ru-RU" sz="2000" b="1" kern="0" dirty="0" smtClean="0">
              <a:solidFill>
                <a:srgbClr val="0033A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12700" marR="5080" algn="ctr"/>
            <a:endParaRPr lang="ru-RU" b="1" kern="0" dirty="0" smtClean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12700" marR="5080" algn="ctr"/>
            <a:r>
              <a:rPr lang="ru-RU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СПБ </a:t>
            </a:r>
            <a:r>
              <a:rPr lang="ru-RU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ГБУ ДОМ МОЛОДЕЖИ</a:t>
            </a:r>
          </a:p>
          <a:p>
            <a:pPr marL="12700" marR="5080" algn="ctr"/>
            <a:r>
              <a:rPr lang="ru-RU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«ЦАРСКОСЕЛЬСКИЙ»</a:t>
            </a:r>
          </a:p>
          <a:p>
            <a:pPr marL="12700" marR="5080" algn="ctr"/>
            <a:r>
              <a:rPr lang="ru-RU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ПУШКИНСКОГО РАЙОНА</a:t>
            </a:r>
            <a:endParaRPr lang="ru-RU" b="1" kern="0" dirty="0" smtClean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12700" marR="5080" lvl="0" algn="ctr"/>
            <a:endParaRPr lang="ru-RU" b="1" kern="0" dirty="0" smtClean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12700" marR="5080" lvl="0" algn="ctr"/>
            <a:r>
              <a:rPr lang="ru-RU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Арес: г. Санкт-Петербург, г. Пушкин </a:t>
            </a:r>
          </a:p>
          <a:p>
            <a:pPr marL="12700" marR="5080" lvl="0" algn="ctr"/>
            <a:r>
              <a:rPr lang="ru-RU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ул. Магазейная, д. 42 лит. А </a:t>
            </a:r>
          </a:p>
          <a:p>
            <a:pPr marL="12700" marR="5080" lvl="0" algn="ctr"/>
            <a:r>
              <a:rPr lang="ru-RU" sz="1600" b="1" kern="0" dirty="0" smtClean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Справки </a:t>
            </a:r>
            <a:r>
              <a:rPr lang="ru-RU" sz="1600" b="1" kern="0" dirty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по телефонам: </a:t>
            </a:r>
          </a:p>
          <a:p>
            <a:pPr marL="12700" marR="5080" lvl="0" algn="ctr"/>
            <a:r>
              <a:rPr lang="ru-RU" sz="1600" b="1" kern="0" dirty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8(812)476-88-32</a:t>
            </a:r>
            <a:r>
              <a:rPr lang="ru-RU" sz="1600" b="1" kern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, </a:t>
            </a:r>
            <a:r>
              <a:rPr lang="ru-RU" sz="1600" b="1" kern="0" smtClean="0">
                <a:solidFill>
                  <a:srgbClr val="0033A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8921-894-58-08</a:t>
            </a:r>
            <a:endParaRPr lang="ru-RU" sz="1600" b="1" kern="0" dirty="0">
              <a:solidFill>
                <a:srgbClr val="0033A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Google Shape;68;p2">
            <a:extLst>
              <a:ext uri="{FF2B5EF4-FFF2-40B4-BE49-F238E27FC236}">
                <a16:creationId xmlns="" xmlns:a16="http://schemas.microsoft.com/office/drawing/2014/main" id="{464DEDA7-66A1-CDE6-640D-A9A1C9773869}"/>
              </a:ext>
            </a:extLst>
          </p:cNvPr>
          <p:cNvSpPr txBox="1">
            <a:spLocks/>
          </p:cNvSpPr>
          <p:nvPr/>
        </p:nvSpPr>
        <p:spPr>
          <a:xfrm>
            <a:off x="196850" y="2527300"/>
            <a:ext cx="7010401" cy="3890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/>
            <a:r>
              <a:rPr lang="ru-RU" sz="2800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17 апреля 2026 </a:t>
            </a:r>
            <a:r>
              <a:rPr lang="ru-RU" sz="2800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ГОДА</a:t>
            </a:r>
          </a:p>
          <a:p>
            <a:pPr marL="12700" marR="5080" algn="ctr"/>
            <a:r>
              <a:rPr lang="ru-RU" sz="2800" b="1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 12:00 ДО </a:t>
            </a:r>
            <a:r>
              <a:rPr lang="ru-RU" sz="2800" b="1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14:00 </a:t>
            </a:r>
          </a:p>
          <a:p>
            <a:pPr marL="12700" marR="5080" algn="ctr"/>
            <a:endParaRPr lang="ru-RU" sz="2800" b="1" kern="0" dirty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355600" marR="5080" indent="-342900">
              <a:buFont typeface="Wingdings" panose="05000000000000000000" pitchFamily="2" charset="2"/>
              <a:buChar char="Ø"/>
            </a:pPr>
            <a:r>
              <a:rPr lang="ru-RU" sz="2400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Деловой </a:t>
            </a:r>
            <a:r>
              <a:rPr lang="ru-RU" sz="2400" kern="0" dirty="0" err="1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нетворкинг</a:t>
            </a:r>
            <a:r>
              <a:rPr lang="ru-RU" sz="2400" kern="0" dirty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 </a:t>
            </a:r>
            <a:endParaRPr lang="ru-RU" sz="2400" kern="0" dirty="0" smtClean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355600" marR="5080" indent="-342900">
              <a:buFont typeface="Wingdings" panose="05000000000000000000" pitchFamily="2" charset="2"/>
              <a:buChar char="Ø"/>
            </a:pPr>
            <a:r>
              <a:rPr lang="ru-RU" sz="2400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Советы </a:t>
            </a:r>
            <a:r>
              <a:rPr lang="ru-RU" sz="2400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карьерных консультантов</a:t>
            </a:r>
          </a:p>
          <a:p>
            <a:pPr marL="355600" marR="5080" indent="-342900">
              <a:buFont typeface="Wingdings" panose="05000000000000000000" pitchFamily="2" charset="2"/>
              <a:buChar char="Ø"/>
            </a:pPr>
            <a:r>
              <a:rPr lang="ru-RU" sz="2400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Консультации по бесплатному обучению</a:t>
            </a:r>
          </a:p>
          <a:p>
            <a:pPr marL="355600" marR="5080" indent="-342900">
              <a:buFont typeface="Wingdings" panose="05000000000000000000" pitchFamily="2" charset="2"/>
              <a:buChar char="Ø"/>
            </a:pPr>
            <a:r>
              <a:rPr lang="ru-RU" sz="2400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Консультации по открытию собственного дела</a:t>
            </a:r>
          </a:p>
          <a:p>
            <a:pPr marL="355600" marR="5080" indent="-342900">
              <a:buFont typeface="Wingdings" panose="05000000000000000000" pitchFamily="2" charset="2"/>
              <a:buChar char="Ø"/>
            </a:pPr>
            <a:r>
              <a:rPr lang="ru-RU" sz="2400" kern="0" dirty="0" smtClean="0">
                <a:solidFill>
                  <a:srgbClr val="CF4520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Мастер-класс по поиску работы и составлению резюме</a:t>
            </a:r>
            <a:endParaRPr lang="ru-RU" sz="2400" kern="0" dirty="0">
              <a:solidFill>
                <a:srgbClr val="CF4520"/>
              </a:solidFill>
              <a:latin typeface="Montserrat" panose="00000500000000000000" pitchFamily="2" charset="-52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842" y="6709565"/>
            <a:ext cx="2045607" cy="36663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925</TotalTime>
  <Words>81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Montserrat</vt:lpstr>
      <vt:lpstr>Verdana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Shablon_a4_RR_vert</dc:title>
  <dc:creator>Кудяшева Вероника Валерьевна</dc:creator>
  <cp:lastModifiedBy>Шилова Наталья Сергеевна</cp:lastModifiedBy>
  <cp:revision>86</cp:revision>
  <cp:lastPrinted>2025-03-10T09:11:57Z</cp:lastPrinted>
  <dcterms:created xsi:type="dcterms:W3CDTF">2023-09-13T08:31:42Z</dcterms:created>
  <dcterms:modified xsi:type="dcterms:W3CDTF">2026-03-30T08:00:50Z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Adobe Illustrator 26.0 (Macintosh)</vt:lpwstr>
  </property>
  <property fmtid="{D5CDD505-2E9C-101B-9397-08002B2CF9AE}" pid="4" name="LastSaved">
    <vt:filetime>2023-09-13T00:00:00Z</vt:filetime>
  </property>
</Properties>
</file>